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60" r:id="rId2"/>
    <p:sldId id="261" r:id="rId3"/>
    <p:sldId id="262"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80808"/>
    <a:srgbClr val="CC0066"/>
    <a:srgbClr val="EBE6FE"/>
    <a:srgbClr val="14BBDC"/>
    <a:srgbClr val="E1E191"/>
    <a:srgbClr val="CC0485"/>
    <a:srgbClr val="96CB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4" autoAdjust="0"/>
    <p:restoredTop sz="94660"/>
  </p:normalViewPr>
  <p:slideViewPr>
    <p:cSldViewPr snapToGrid="0">
      <p:cViewPr>
        <p:scale>
          <a:sx n="78" d="100"/>
          <a:sy n="78" d="100"/>
        </p:scale>
        <p:origin x="1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26-Apr-17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26-Apr-17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26-Apr-17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26-Apr-17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26-Apr-17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26-Apr-17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26-Apr-17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26-Apr-17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26-Apr-17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26-Apr-17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26-Apr-17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26-Apr-17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alpha val="0"/>
          </a:srgb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4332"/>
                    </a14:imgEffect>
                    <a14:imgEffect>
                      <a14:saturation sat="83000"/>
                    </a14:imgEffect>
                    <a14:imgEffect>
                      <a14:brightnessContrast bright="31000"/>
                    </a14:imgEffect>
                  </a14:imgLayer>
                </a14:imgProps>
              </a:ext>
            </a:extLst>
          </a:blip>
          <a:stretch>
            <a:fillRect/>
          </a:stretch>
        </p:blipFill>
        <p:spPr>
          <a:xfrm>
            <a:off x="-7900" y="-60074"/>
            <a:ext cx="12226672" cy="6858000"/>
          </a:xfrm>
          <a:prstGeom prst="rect">
            <a:avLst/>
          </a:prstGeom>
        </p:spPr>
      </p:pic>
      <p:sp>
        <p:nvSpPr>
          <p:cNvPr id="15" name="TextBox 14"/>
          <p:cNvSpPr txBox="1"/>
          <p:nvPr/>
        </p:nvSpPr>
        <p:spPr>
          <a:xfrm>
            <a:off x="-6485" y="-60074"/>
            <a:ext cx="12225257" cy="400110"/>
          </a:xfrm>
          <a:prstGeom prst="rect">
            <a:avLst/>
          </a:prstGeom>
          <a:solidFill>
            <a:srgbClr val="00B0F0"/>
          </a:solidFill>
        </p:spPr>
        <p:txBody>
          <a:bodyPr wrap="square" rtlCol="0">
            <a:spAutoFit/>
          </a:bodyPr>
          <a:lstStyle/>
          <a:p>
            <a:r>
              <a:rPr lang="en-AU" sz="2000" dirty="0">
                <a:solidFill>
                  <a:srgbClr val="FFFF00"/>
                </a:solidFill>
              </a:rPr>
              <a:t>About Us </a:t>
            </a:r>
            <a:r>
              <a:rPr lang="en-AU" sz="2000" dirty="0"/>
              <a:t> </a:t>
            </a:r>
            <a:r>
              <a:rPr lang="en-AU" sz="2000" b="1" dirty="0">
                <a:solidFill>
                  <a:schemeClr val="bg1"/>
                </a:solidFill>
              </a:rPr>
              <a:t>|</a:t>
            </a:r>
            <a:r>
              <a:rPr lang="en-AU" sz="2000" dirty="0"/>
              <a:t>  </a:t>
            </a:r>
            <a:r>
              <a:rPr lang="en-AU" sz="2000" dirty="0">
                <a:solidFill>
                  <a:schemeClr val="bg1"/>
                </a:solidFill>
              </a:rPr>
              <a:t>Artists &amp; Events  </a:t>
            </a:r>
            <a:r>
              <a:rPr lang="en-AU" sz="2000" b="1" dirty="0">
                <a:solidFill>
                  <a:schemeClr val="bg1"/>
                </a:solidFill>
              </a:rPr>
              <a:t>|</a:t>
            </a:r>
            <a:r>
              <a:rPr lang="en-AU" sz="2000" dirty="0">
                <a:solidFill>
                  <a:schemeClr val="bg1"/>
                </a:solidFill>
              </a:rPr>
              <a:t>  Announcements </a:t>
            </a:r>
            <a:r>
              <a:rPr lang="en-AU" sz="2000" b="1" dirty="0">
                <a:solidFill>
                  <a:schemeClr val="bg1"/>
                </a:solidFill>
              </a:rPr>
              <a:t>|</a:t>
            </a:r>
            <a:r>
              <a:rPr lang="en-AU" sz="2000" dirty="0">
                <a:solidFill>
                  <a:schemeClr val="bg1"/>
                </a:solidFill>
              </a:rPr>
              <a:t>  Support Us </a:t>
            </a:r>
            <a:r>
              <a:rPr lang="en-AU" sz="2000" b="1" dirty="0">
                <a:solidFill>
                  <a:schemeClr val="bg1"/>
                </a:solidFill>
              </a:rPr>
              <a:t>|</a:t>
            </a:r>
            <a:r>
              <a:rPr lang="en-AU" sz="2000" dirty="0">
                <a:solidFill>
                  <a:schemeClr val="bg1"/>
                </a:solidFill>
              </a:rPr>
              <a:t>  Contacts </a:t>
            </a:r>
            <a:r>
              <a:rPr lang="en-AU" sz="2000" b="1" dirty="0">
                <a:solidFill>
                  <a:schemeClr val="bg1"/>
                </a:solidFill>
              </a:rPr>
              <a:t>|</a:t>
            </a:r>
          </a:p>
        </p:txBody>
      </p:sp>
      <p:pic>
        <p:nvPicPr>
          <p:cNvPr id="8" name="Picture 7"/>
          <p:cNvPicPr>
            <a:picLocks noChangeAspect="1"/>
          </p:cNvPicPr>
          <p:nvPr/>
        </p:nvPicPr>
        <p:blipFill>
          <a:blip r:embed="rId4"/>
          <a:stretch>
            <a:fillRect/>
          </a:stretch>
        </p:blipFill>
        <p:spPr>
          <a:xfrm>
            <a:off x="2692474" y="340199"/>
            <a:ext cx="2170281" cy="1297659"/>
          </a:xfrm>
          <a:prstGeom prst="rect">
            <a:avLst/>
          </a:prstGeom>
        </p:spPr>
      </p:pic>
      <p:pic>
        <p:nvPicPr>
          <p:cNvPr id="10" name="Picture 9"/>
          <p:cNvPicPr>
            <a:picLocks noChangeAspect="1"/>
          </p:cNvPicPr>
          <p:nvPr/>
        </p:nvPicPr>
        <p:blipFill>
          <a:blip r:embed="rId5"/>
          <a:stretch>
            <a:fillRect/>
          </a:stretch>
        </p:blipFill>
        <p:spPr>
          <a:xfrm>
            <a:off x="4777328" y="340198"/>
            <a:ext cx="3051110" cy="1297660"/>
          </a:xfrm>
          <a:prstGeom prst="rect">
            <a:avLst/>
          </a:prstGeom>
        </p:spPr>
      </p:pic>
      <p:pic>
        <p:nvPicPr>
          <p:cNvPr id="12" name="Picture 11"/>
          <p:cNvPicPr>
            <a:picLocks noChangeAspect="1"/>
          </p:cNvPicPr>
          <p:nvPr/>
        </p:nvPicPr>
        <p:blipFill>
          <a:blip r:embed="rId6"/>
          <a:stretch>
            <a:fillRect/>
          </a:stretch>
        </p:blipFill>
        <p:spPr>
          <a:xfrm>
            <a:off x="7816169" y="340198"/>
            <a:ext cx="2364959" cy="1297660"/>
          </a:xfrm>
          <a:prstGeom prst="rect">
            <a:avLst/>
          </a:prstGeom>
        </p:spPr>
      </p:pic>
      <p:pic>
        <p:nvPicPr>
          <p:cNvPr id="13" name="Picture 12"/>
          <p:cNvPicPr>
            <a:picLocks noChangeAspect="1"/>
          </p:cNvPicPr>
          <p:nvPr/>
        </p:nvPicPr>
        <p:blipFill>
          <a:blip r:embed="rId7"/>
          <a:stretch>
            <a:fillRect/>
          </a:stretch>
        </p:blipFill>
        <p:spPr>
          <a:xfrm>
            <a:off x="1226253" y="340199"/>
            <a:ext cx="1466732" cy="1297659"/>
          </a:xfrm>
          <a:prstGeom prst="rect">
            <a:avLst/>
          </a:prstGeom>
        </p:spPr>
      </p:pic>
      <p:pic>
        <p:nvPicPr>
          <p:cNvPr id="14" name="Picture 13"/>
          <p:cNvPicPr>
            <a:picLocks noChangeAspect="1"/>
          </p:cNvPicPr>
          <p:nvPr/>
        </p:nvPicPr>
        <p:blipFill>
          <a:blip r:embed="rId8"/>
          <a:stretch>
            <a:fillRect/>
          </a:stretch>
        </p:blipFill>
        <p:spPr>
          <a:xfrm>
            <a:off x="9858452" y="340199"/>
            <a:ext cx="2360320" cy="1297659"/>
          </a:xfrm>
          <a:prstGeom prst="rect">
            <a:avLst/>
          </a:prstGeom>
        </p:spPr>
      </p:pic>
      <p:sp>
        <p:nvSpPr>
          <p:cNvPr id="16" name="TextBox 15"/>
          <p:cNvSpPr txBox="1"/>
          <p:nvPr/>
        </p:nvSpPr>
        <p:spPr>
          <a:xfrm>
            <a:off x="251763" y="2217582"/>
            <a:ext cx="5243736" cy="2585323"/>
          </a:xfrm>
          <a:prstGeom prst="rect">
            <a:avLst/>
          </a:prstGeom>
          <a:solidFill>
            <a:srgbClr val="00B0F0"/>
          </a:solidFill>
        </p:spPr>
        <p:txBody>
          <a:bodyPr wrap="square" rtlCol="0">
            <a:spAutoFit/>
          </a:bodyPr>
          <a:lstStyle>
            <a:defPPr>
              <a:defRPr lang="en-US"/>
            </a:defPPr>
            <a:lvl1pPr>
              <a:defRPr sz="2000">
                <a:solidFill>
                  <a:srgbClr val="FFFF00"/>
                </a:solidFill>
              </a:defRPr>
            </a:lvl1pPr>
          </a:lstStyle>
          <a:p>
            <a:r>
              <a:rPr lang="en-AU" sz="1800" dirty="0">
                <a:solidFill>
                  <a:schemeClr val="bg1"/>
                </a:solidFill>
              </a:rPr>
              <a:t>The Barrier Reef Orchestra is a leading institution of Orchestral Music in North Queensland. It offers opportunities for players of musical instruments to learn and develop skills in an orchestral environment through performing in concerts. The Barrier Reef Orchestra is in its 17th year of performing music. The orchestra is a community organisation consisting of the musicians drawn from Townsville and other locations in North Queensland</a:t>
            </a:r>
          </a:p>
        </p:txBody>
      </p:sp>
      <p:pic>
        <p:nvPicPr>
          <p:cNvPr id="18" name="Picture 17"/>
          <p:cNvPicPr>
            <a:picLocks noChangeAspect="1"/>
          </p:cNvPicPr>
          <p:nvPr/>
        </p:nvPicPr>
        <p:blipFill>
          <a:blip r:embed="rId9"/>
          <a:stretch>
            <a:fillRect/>
          </a:stretch>
        </p:blipFill>
        <p:spPr>
          <a:xfrm>
            <a:off x="7785930" y="2210425"/>
            <a:ext cx="4145044" cy="2587708"/>
          </a:xfrm>
          <a:prstGeom prst="rect">
            <a:avLst/>
          </a:prstGeom>
        </p:spPr>
      </p:pic>
      <p:pic>
        <p:nvPicPr>
          <p:cNvPr id="6" name="Picture 5"/>
          <p:cNvPicPr>
            <a:picLocks noChangeAspect="1"/>
          </p:cNvPicPr>
          <p:nvPr/>
        </p:nvPicPr>
        <p:blipFill>
          <a:blip r:embed="rId10"/>
          <a:stretch>
            <a:fillRect/>
          </a:stretch>
        </p:blipFill>
        <p:spPr>
          <a:xfrm>
            <a:off x="3658590" y="4890350"/>
            <a:ext cx="5340059" cy="1008800"/>
          </a:xfrm>
          <a:prstGeom prst="rect">
            <a:avLst/>
          </a:prstGeom>
        </p:spPr>
      </p:pic>
      <p:pic>
        <p:nvPicPr>
          <p:cNvPr id="7" name="Picture 6"/>
          <p:cNvPicPr>
            <a:picLocks noChangeAspect="1"/>
          </p:cNvPicPr>
          <p:nvPr/>
        </p:nvPicPr>
        <p:blipFill>
          <a:blip r:embed="rId11"/>
          <a:stretch>
            <a:fillRect/>
          </a:stretch>
        </p:blipFill>
        <p:spPr>
          <a:xfrm>
            <a:off x="-7900" y="340200"/>
            <a:ext cx="1234153" cy="1297658"/>
          </a:xfrm>
          <a:prstGeom prst="rect">
            <a:avLst/>
          </a:prstGeom>
        </p:spPr>
      </p:pic>
      <p:sp>
        <p:nvSpPr>
          <p:cNvPr id="11" name="TextBox 10"/>
          <p:cNvSpPr txBox="1"/>
          <p:nvPr/>
        </p:nvSpPr>
        <p:spPr>
          <a:xfrm>
            <a:off x="-7900" y="1609742"/>
            <a:ext cx="12226672" cy="338554"/>
          </a:xfrm>
          <a:prstGeom prst="rect">
            <a:avLst/>
          </a:prstGeom>
          <a:solidFill>
            <a:schemeClr val="tx1"/>
          </a:solidFill>
        </p:spPr>
        <p:txBody>
          <a:bodyPr wrap="square" rtlCol="0">
            <a:spAutoFit/>
          </a:bodyPr>
          <a:lstStyle/>
          <a:p>
            <a:r>
              <a:rPr lang="en-AU" sz="1600" dirty="0">
                <a:solidFill>
                  <a:schemeClr val="bg1"/>
                </a:solidFill>
              </a:rPr>
              <a:t>Sign Up  - Membership | Musical Instrument Player | Benefactor  |         Barrier Reef Orchestra  |          Barrier Reef Orchestra Players</a:t>
            </a:r>
          </a:p>
        </p:txBody>
      </p:sp>
      <p:pic>
        <p:nvPicPr>
          <p:cNvPr id="2" name="Picture 1"/>
          <p:cNvPicPr>
            <a:picLocks noChangeAspect="1"/>
          </p:cNvPicPr>
          <p:nvPr/>
        </p:nvPicPr>
        <p:blipFill>
          <a:blip r:embed="rId12"/>
          <a:stretch>
            <a:fillRect/>
          </a:stretch>
        </p:blipFill>
        <p:spPr>
          <a:xfrm>
            <a:off x="-26773" y="5991367"/>
            <a:ext cx="12226673" cy="873001"/>
          </a:xfrm>
          <a:prstGeom prst="rect">
            <a:avLst/>
          </a:prstGeom>
        </p:spPr>
      </p:pic>
      <p:pic>
        <p:nvPicPr>
          <p:cNvPr id="19" name="Picture 18"/>
          <p:cNvPicPr>
            <a:picLocks noChangeAspect="1"/>
          </p:cNvPicPr>
          <p:nvPr/>
        </p:nvPicPr>
        <p:blipFill>
          <a:blip r:embed="rId13"/>
          <a:stretch>
            <a:fillRect/>
          </a:stretch>
        </p:blipFill>
        <p:spPr>
          <a:xfrm>
            <a:off x="5533890" y="1627735"/>
            <a:ext cx="395871" cy="321405"/>
          </a:xfrm>
          <a:prstGeom prst="rect">
            <a:avLst/>
          </a:prstGeom>
        </p:spPr>
      </p:pic>
      <p:pic>
        <p:nvPicPr>
          <p:cNvPr id="24" name="Picture 23"/>
          <p:cNvPicPr>
            <a:picLocks noChangeAspect="1"/>
          </p:cNvPicPr>
          <p:nvPr/>
        </p:nvPicPr>
        <p:blipFill>
          <a:blip r:embed="rId13"/>
          <a:stretch>
            <a:fillRect/>
          </a:stretch>
        </p:blipFill>
        <p:spPr>
          <a:xfrm>
            <a:off x="8141096" y="1627322"/>
            <a:ext cx="395871" cy="320974"/>
          </a:xfrm>
          <a:prstGeom prst="rect">
            <a:avLst/>
          </a:prstGeom>
        </p:spPr>
      </p:pic>
    </p:spTree>
    <p:extLst>
      <p:ext uri="{BB962C8B-B14F-4D97-AF65-F5344CB8AC3E}">
        <p14:creationId xmlns:p14="http://schemas.microsoft.com/office/powerpoint/2010/main" val="2852403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80" y="422910"/>
            <a:ext cx="12193180" cy="6410965"/>
          </a:xfrm>
        </p:spPr>
      </p:pic>
      <p:pic>
        <p:nvPicPr>
          <p:cNvPr id="5" name="Picture 4"/>
          <p:cNvPicPr>
            <a:picLocks noChangeAspect="1"/>
          </p:cNvPicPr>
          <p:nvPr/>
        </p:nvPicPr>
        <p:blipFill>
          <a:blip r:embed="rId3"/>
          <a:stretch>
            <a:fillRect/>
          </a:stretch>
        </p:blipFill>
        <p:spPr>
          <a:xfrm>
            <a:off x="-91440" y="-31531"/>
            <a:ext cx="12283440" cy="567559"/>
          </a:xfrm>
          <a:prstGeom prst="rect">
            <a:avLst/>
          </a:prstGeom>
        </p:spPr>
      </p:pic>
      <p:pic>
        <p:nvPicPr>
          <p:cNvPr id="9" name="Picture 8"/>
          <p:cNvPicPr>
            <a:picLocks noChangeAspect="1"/>
          </p:cNvPicPr>
          <p:nvPr/>
        </p:nvPicPr>
        <p:blipFill>
          <a:blip r:embed="rId4"/>
          <a:stretch>
            <a:fillRect/>
          </a:stretch>
        </p:blipFill>
        <p:spPr>
          <a:xfrm>
            <a:off x="4943302" y="422904"/>
            <a:ext cx="3695075" cy="1311404"/>
          </a:xfrm>
          <a:prstGeom prst="rect">
            <a:avLst/>
          </a:prstGeom>
        </p:spPr>
      </p:pic>
      <p:pic>
        <p:nvPicPr>
          <p:cNvPr id="8" name="Picture 7"/>
          <p:cNvPicPr>
            <a:picLocks noChangeAspect="1"/>
          </p:cNvPicPr>
          <p:nvPr/>
        </p:nvPicPr>
        <p:blipFill>
          <a:blip r:embed="rId5"/>
          <a:stretch>
            <a:fillRect/>
          </a:stretch>
        </p:blipFill>
        <p:spPr>
          <a:xfrm>
            <a:off x="2401722" y="425525"/>
            <a:ext cx="2833954" cy="1310802"/>
          </a:xfrm>
          <a:prstGeom prst="rect">
            <a:avLst/>
          </a:prstGeom>
        </p:spPr>
      </p:pic>
      <p:pic>
        <p:nvPicPr>
          <p:cNvPr id="7" name="Picture 6"/>
          <p:cNvPicPr>
            <a:picLocks noChangeAspect="1"/>
          </p:cNvPicPr>
          <p:nvPr/>
        </p:nvPicPr>
        <p:blipFill>
          <a:blip r:embed="rId6"/>
          <a:stretch>
            <a:fillRect/>
          </a:stretch>
        </p:blipFill>
        <p:spPr>
          <a:xfrm>
            <a:off x="1274629" y="422904"/>
            <a:ext cx="1482586" cy="1311399"/>
          </a:xfrm>
          <a:prstGeom prst="rect">
            <a:avLst/>
          </a:prstGeom>
        </p:spPr>
      </p:pic>
      <p:pic>
        <p:nvPicPr>
          <p:cNvPr id="11" name="Picture 10"/>
          <p:cNvPicPr>
            <a:picLocks noChangeAspect="1"/>
          </p:cNvPicPr>
          <p:nvPr/>
        </p:nvPicPr>
        <p:blipFill>
          <a:blip r:embed="rId7"/>
          <a:stretch>
            <a:fillRect/>
          </a:stretch>
        </p:blipFill>
        <p:spPr>
          <a:xfrm>
            <a:off x="10058400" y="422907"/>
            <a:ext cx="2098243" cy="1311402"/>
          </a:xfrm>
          <a:prstGeom prst="rect">
            <a:avLst/>
          </a:prstGeom>
        </p:spPr>
      </p:pic>
      <p:pic>
        <p:nvPicPr>
          <p:cNvPr id="10" name="Picture 9"/>
          <p:cNvPicPr>
            <a:picLocks noChangeAspect="1"/>
          </p:cNvPicPr>
          <p:nvPr/>
        </p:nvPicPr>
        <p:blipFill>
          <a:blip r:embed="rId8"/>
          <a:stretch>
            <a:fillRect/>
          </a:stretch>
        </p:blipFill>
        <p:spPr>
          <a:xfrm>
            <a:off x="7598636" y="422905"/>
            <a:ext cx="2459764" cy="1311402"/>
          </a:xfrm>
          <a:prstGeom prst="rect">
            <a:avLst/>
          </a:prstGeom>
        </p:spPr>
      </p:pic>
      <p:sp>
        <p:nvSpPr>
          <p:cNvPr id="12" name="TextBox 11"/>
          <p:cNvSpPr txBox="1"/>
          <p:nvPr/>
        </p:nvSpPr>
        <p:spPr>
          <a:xfrm>
            <a:off x="85240" y="3171316"/>
            <a:ext cx="6705600" cy="954107"/>
          </a:xfrm>
          <a:prstGeom prst="rect">
            <a:avLst/>
          </a:prstGeom>
          <a:noFill/>
        </p:spPr>
        <p:txBody>
          <a:bodyPr wrap="square" rtlCol="0">
            <a:spAutoFit/>
          </a:bodyPr>
          <a:lstStyle/>
          <a:p>
            <a:r>
              <a:rPr lang="en-AU" sz="2800" dirty="0">
                <a:solidFill>
                  <a:schemeClr val="bg1"/>
                </a:solidFill>
              </a:rPr>
              <a:t>Blah Blah Blah we love music Tooting, </a:t>
            </a:r>
          </a:p>
          <a:p>
            <a:r>
              <a:rPr lang="en-AU" sz="2800" dirty="0">
                <a:solidFill>
                  <a:schemeClr val="bg1"/>
                </a:solidFill>
              </a:rPr>
              <a:t>Whistling, Plunking and Booming</a:t>
            </a:r>
          </a:p>
        </p:txBody>
      </p:sp>
      <p:pic>
        <p:nvPicPr>
          <p:cNvPr id="13" name="Picture 12"/>
          <p:cNvPicPr>
            <a:picLocks noChangeAspect="1"/>
          </p:cNvPicPr>
          <p:nvPr/>
        </p:nvPicPr>
        <p:blipFill>
          <a:blip r:embed="rId9"/>
          <a:stretch>
            <a:fillRect/>
          </a:stretch>
        </p:blipFill>
        <p:spPr>
          <a:xfrm>
            <a:off x="6877260" y="2069942"/>
            <a:ext cx="4735286" cy="3156857"/>
          </a:xfrm>
          <a:prstGeom prst="rect">
            <a:avLst/>
          </a:prstGeom>
        </p:spPr>
      </p:pic>
      <p:pic>
        <p:nvPicPr>
          <p:cNvPr id="14" name="Picture 13"/>
          <p:cNvPicPr>
            <a:picLocks noChangeAspect="1"/>
          </p:cNvPicPr>
          <p:nvPr/>
        </p:nvPicPr>
        <p:blipFill>
          <a:blip r:embed="rId10"/>
          <a:stretch>
            <a:fillRect/>
          </a:stretch>
        </p:blipFill>
        <p:spPr>
          <a:xfrm>
            <a:off x="-11739" y="422904"/>
            <a:ext cx="1286368" cy="1311660"/>
          </a:xfrm>
          <a:prstGeom prst="rect">
            <a:avLst/>
          </a:prstGeom>
        </p:spPr>
      </p:pic>
    </p:spTree>
    <p:extLst>
      <p:ext uri="{BB962C8B-B14F-4D97-AF65-F5344CB8AC3E}">
        <p14:creationId xmlns:p14="http://schemas.microsoft.com/office/powerpoint/2010/main" val="6086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31801"/>
            <a:ext cx="12192000" cy="6426200"/>
          </a:xfrm>
          <a:prstGeom prst="rect">
            <a:avLst/>
          </a:prstGeom>
        </p:spPr>
      </p:pic>
      <p:pic>
        <p:nvPicPr>
          <p:cNvPr id="5" name="Picture 4"/>
          <p:cNvPicPr>
            <a:picLocks noChangeAspect="1"/>
          </p:cNvPicPr>
          <p:nvPr/>
        </p:nvPicPr>
        <p:blipFill>
          <a:blip r:embed="rId3"/>
          <a:stretch>
            <a:fillRect/>
          </a:stretch>
        </p:blipFill>
        <p:spPr>
          <a:xfrm>
            <a:off x="-85344" y="-31531"/>
            <a:ext cx="12277344" cy="594239"/>
          </a:xfrm>
          <a:prstGeom prst="rect">
            <a:avLst/>
          </a:prstGeom>
        </p:spPr>
      </p:pic>
      <p:pic>
        <p:nvPicPr>
          <p:cNvPr id="6" name="Picture 5"/>
          <p:cNvPicPr>
            <a:picLocks noChangeAspect="1"/>
          </p:cNvPicPr>
          <p:nvPr/>
        </p:nvPicPr>
        <p:blipFill>
          <a:blip r:embed="rId4"/>
          <a:stretch>
            <a:fillRect/>
          </a:stretch>
        </p:blipFill>
        <p:spPr>
          <a:xfrm>
            <a:off x="2504269" y="431798"/>
            <a:ext cx="2445488" cy="1310754"/>
          </a:xfrm>
          <a:prstGeom prst="rect">
            <a:avLst/>
          </a:prstGeom>
        </p:spPr>
      </p:pic>
      <p:pic>
        <p:nvPicPr>
          <p:cNvPr id="7" name="Picture 6"/>
          <p:cNvPicPr>
            <a:picLocks noChangeAspect="1"/>
          </p:cNvPicPr>
          <p:nvPr/>
        </p:nvPicPr>
        <p:blipFill>
          <a:blip r:embed="rId5"/>
          <a:stretch>
            <a:fillRect/>
          </a:stretch>
        </p:blipFill>
        <p:spPr>
          <a:xfrm>
            <a:off x="1286367" y="431416"/>
            <a:ext cx="1513156" cy="1311137"/>
          </a:xfrm>
          <a:prstGeom prst="rect">
            <a:avLst/>
          </a:prstGeom>
        </p:spPr>
      </p:pic>
      <p:pic>
        <p:nvPicPr>
          <p:cNvPr id="8" name="Picture 7"/>
          <p:cNvPicPr>
            <a:picLocks noChangeAspect="1"/>
          </p:cNvPicPr>
          <p:nvPr/>
        </p:nvPicPr>
        <p:blipFill>
          <a:blip r:embed="rId6"/>
          <a:stretch>
            <a:fillRect/>
          </a:stretch>
        </p:blipFill>
        <p:spPr>
          <a:xfrm>
            <a:off x="4949757" y="431417"/>
            <a:ext cx="3305931" cy="1311137"/>
          </a:xfrm>
          <a:prstGeom prst="rect">
            <a:avLst/>
          </a:prstGeom>
        </p:spPr>
      </p:pic>
      <p:pic>
        <p:nvPicPr>
          <p:cNvPr id="10" name="Picture 9"/>
          <p:cNvPicPr>
            <a:picLocks noChangeAspect="1"/>
          </p:cNvPicPr>
          <p:nvPr/>
        </p:nvPicPr>
        <p:blipFill>
          <a:blip r:embed="rId7"/>
          <a:stretch>
            <a:fillRect/>
          </a:stretch>
        </p:blipFill>
        <p:spPr>
          <a:xfrm>
            <a:off x="8105571" y="431417"/>
            <a:ext cx="2165480" cy="1312822"/>
          </a:xfrm>
          <a:prstGeom prst="rect">
            <a:avLst/>
          </a:prstGeom>
        </p:spPr>
      </p:pic>
      <p:pic>
        <p:nvPicPr>
          <p:cNvPr id="12" name="Picture 11"/>
          <p:cNvPicPr>
            <a:picLocks noChangeAspect="1"/>
          </p:cNvPicPr>
          <p:nvPr/>
        </p:nvPicPr>
        <p:blipFill>
          <a:blip r:embed="rId8"/>
          <a:stretch>
            <a:fillRect/>
          </a:stretch>
        </p:blipFill>
        <p:spPr>
          <a:xfrm>
            <a:off x="10245391" y="431416"/>
            <a:ext cx="1946609" cy="1311137"/>
          </a:xfrm>
          <a:prstGeom prst="rect">
            <a:avLst/>
          </a:prstGeom>
        </p:spPr>
      </p:pic>
      <p:sp>
        <p:nvSpPr>
          <p:cNvPr id="13" name="TextBox 12"/>
          <p:cNvSpPr txBox="1"/>
          <p:nvPr/>
        </p:nvSpPr>
        <p:spPr>
          <a:xfrm>
            <a:off x="112223" y="2131704"/>
            <a:ext cx="6705600" cy="954107"/>
          </a:xfrm>
          <a:prstGeom prst="rect">
            <a:avLst/>
          </a:prstGeom>
          <a:noFill/>
        </p:spPr>
        <p:txBody>
          <a:bodyPr wrap="square" rtlCol="0">
            <a:spAutoFit/>
          </a:bodyPr>
          <a:lstStyle/>
          <a:p>
            <a:r>
              <a:rPr lang="en-AU" sz="2800" dirty="0"/>
              <a:t>Blah Blah Blah we love music Tooting, </a:t>
            </a:r>
          </a:p>
          <a:p>
            <a:r>
              <a:rPr lang="en-AU" sz="2800" dirty="0"/>
              <a:t>Whistling, Plunking and Booming</a:t>
            </a:r>
          </a:p>
        </p:txBody>
      </p:sp>
      <p:pic>
        <p:nvPicPr>
          <p:cNvPr id="14" name="Picture 13"/>
          <p:cNvPicPr>
            <a:picLocks noChangeAspect="1"/>
          </p:cNvPicPr>
          <p:nvPr/>
        </p:nvPicPr>
        <p:blipFill>
          <a:blip r:embed="rId9"/>
          <a:stretch>
            <a:fillRect/>
          </a:stretch>
        </p:blipFill>
        <p:spPr>
          <a:xfrm>
            <a:off x="6408528" y="2205500"/>
            <a:ext cx="4737003" cy="3151905"/>
          </a:xfrm>
          <a:prstGeom prst="rect">
            <a:avLst/>
          </a:prstGeom>
        </p:spPr>
      </p:pic>
      <p:pic>
        <p:nvPicPr>
          <p:cNvPr id="15" name="Picture 14"/>
          <p:cNvPicPr>
            <a:picLocks noChangeAspect="1"/>
          </p:cNvPicPr>
          <p:nvPr/>
        </p:nvPicPr>
        <p:blipFill>
          <a:blip r:embed="rId10"/>
          <a:stretch>
            <a:fillRect/>
          </a:stretch>
        </p:blipFill>
        <p:spPr>
          <a:xfrm>
            <a:off x="0" y="431416"/>
            <a:ext cx="1286367" cy="1316850"/>
          </a:xfrm>
          <a:prstGeom prst="rect">
            <a:avLst/>
          </a:prstGeom>
        </p:spPr>
      </p:pic>
    </p:spTree>
    <p:extLst>
      <p:ext uri="{BB962C8B-B14F-4D97-AF65-F5344CB8AC3E}">
        <p14:creationId xmlns:p14="http://schemas.microsoft.com/office/powerpoint/2010/main" val="220353691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1425</TotalTime>
  <Words>128</Words>
  <Application>Microsoft Office PowerPoint</Application>
  <PresentationFormat>Widescreen</PresentationFormat>
  <Paragraphs>7</Paragraphs>
  <Slides>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Gill Sans MT</vt:lpstr>
      <vt:lpstr>Parcel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Browning</dc:creator>
  <cp:lastModifiedBy>James Browning</cp:lastModifiedBy>
  <cp:revision>97</cp:revision>
  <dcterms:created xsi:type="dcterms:W3CDTF">2017-03-15T01:03:30Z</dcterms:created>
  <dcterms:modified xsi:type="dcterms:W3CDTF">2017-04-26T04:55:04Z</dcterms:modified>
</cp:coreProperties>
</file>